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handoutMasterIdLst>
    <p:handoutMasterId r:id="rId8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100" r:id="rId67"/>
    <p:sldId id="2034" r:id="rId68"/>
    <p:sldId id="2096" r:id="rId69"/>
    <p:sldId id="1978" r:id="rId70"/>
    <p:sldId id="2082" r:id="rId71"/>
    <p:sldId id="1820" r:id="rId72"/>
    <p:sldId id="1618" r:id="rId73"/>
    <p:sldId id="1821" r:id="rId74"/>
    <p:sldId id="1819" r:id="rId75"/>
    <p:sldId id="1822" r:id="rId76"/>
    <p:sldId id="1696" r:id="rId77"/>
    <p:sldId id="2081" r:id="rId78"/>
    <p:sldId id="2083" r:id="rId79"/>
    <p:sldId id="2084" r:id="rId80"/>
    <p:sldId id="2085" r:id="rId81"/>
    <p:sldId id="2086" r:id="rId82"/>
    <p:sldId id="2087" r:id="rId83"/>
    <p:sldId id="2088" r:id="rId84"/>
    <p:sldId id="1619"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5.4523275660855912</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0.31009324910846825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0.32486186277219264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2.980783018474114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5.4169796846894496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8.9595981234610989E-2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0.2920778217307749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2.7715546237941329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5.4876754474817329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1.8768351001485364</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6.904745574265803</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2.041778731175075</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0.17482373269400497</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5.4952789099326944</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1.7016853247264514</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4.7126941112708254</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0.2955083010848778</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0.21193684057836126</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2.2125904307037807</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0.10064192625174329</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8.2140790068040683</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0.39210785635011025</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0.50778169242701998</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0.14156573940564887</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1.4779261570082471</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0.14156573940564909</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0.47192913511808499</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0.73994754743328583</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1.8810087763749364</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0.19042265400394065</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4.277713628143724</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2.3094977636468546</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0.16569191129169969</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3.6430320902364191</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2.0714072837796307</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5.8902063806162266</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5.9277276722037229</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2.2202325066968753</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3.3167757885857729</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7.9879215475241292</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0.24495418665516233</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0.13997846440589434</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1.3430552504499129</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8.0404987555814014</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8.5393319055816264E-2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0.16351601101721691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1.6769731556695735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7.9353443394668561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6.6376319824661936</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8.6720604091418352E-2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1.9351167162983245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0.18535853599989949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5.9395308313122896E-2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6.6376319824661936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3.4821910239287099</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2.7673769367733723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0.21365491266039083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3.4821910239287099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0.16025857411448019</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0.15885744498633336</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1.6584491005133062</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0.12934625173602043</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6.6579052476525238</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1.8085321970515231</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6.9522985959620689</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0.4339642412878213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0.16497910485710854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1.6581652705778138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6.0967097836823791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0.10112743906519928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1.6230945634753544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0.15547094887934776</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4.6571637191334503E-2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7.5386034478521244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0.17868862877718072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1.8287602856769221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6.8195530991942617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0.46650251171701296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0.16527363577362575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1.7254332185118297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0.16527363577362753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0.23175440426173655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5.1332132270380777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0.90647394023808925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0.33644224148282387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3.5124090835646475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0.33644224148282387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7.2204624566834852E-2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4.7042063219241834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0.27098103757819647</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0.16549035611734197</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1.727695748033991</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9.0272619059921233E-2</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5.4400755612449583</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0.18863440813406473</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0.21989741729118073</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2.2956977178068794</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0.19385896510136913</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6.059692906304508</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0.10989282087146091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0.21921300479199957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2.2885525487923282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0.21921300479199957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0.71560491748934929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6.4641125771226831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0.64983616295360402</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0.24803890128380957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2.5883409683922194</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8.3930262355060155</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0.66227873040887619</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0.19452974408894264</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2.0308628225459939</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0.19452974408894264</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0.34746078777946643</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6.8241864467916491</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1.8812948427358842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5.6590499157420266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0.2275422372246938</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0.26818210858007507</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2.7997830179545571</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0.26818210858007596</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0.20386923569626525</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5.4257812397696661</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0.12439705443959159</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0.13417457406219313</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1.3549231329237958</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7.9863465465104921</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0.21738252515964973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0.13949930562500157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1.4563528826484458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0.13449795943962251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8.3327654273699441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0.17475848869040167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0.1641877363389268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1.7140965830719095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0.14996539673819598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6.7707643278084246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8.0435229221653692E-4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0.21383174799808735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2.232372994285055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0.21383174799808691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0.50904741754441174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2.370631837570691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2.0443275829170222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6.5200655425615883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1.6583424302492595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6.5344313807152359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2.5857912455958143E-2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1.9055915965894652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0.18253042081782134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1.3417546782184431E-2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3.9727929260376929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24/03/2025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24/03/2025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63FF-8654-B066-0241-5FCB21453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2945E-75FE-CE69-D507-B1FA67F0720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FE84439-6F34-74AF-34C2-40D9F0728A4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EE92760-481B-292F-7166-E128F29E166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4370309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2292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RV9 | Humber Teaching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2292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RV9 | Humber Teaching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2292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RV9 | Humber Teaching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2292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RV9 | Humber Teaching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09406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RV9 | Humber Teaching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4.xml"/><Relationship Id="rId20" Type="http://schemas.openxmlformats.org/officeDocument/2006/relationships/slide" Target="slide7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6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6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Humber Teaching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202997218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115285432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2898795328"/>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3476201422"/>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541943310"/>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332776077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113347021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3802631268"/>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808246113"/>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150657503"/>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005262161"/>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330944256"/>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84033894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1084918660"/>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398223803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72675580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504103302"/>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30925865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154984354"/>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126292190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71044928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1513465656"/>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2482688799"/>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84312456"/>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2078145292"/>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2993023968"/>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315345927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49087920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2678751544"/>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213610352"/>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994297173"/>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08459162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903006450"/>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389694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268365747"/>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40722158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05600331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74456206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690054984"/>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344123703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32324442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3248438108"/>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58261052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268880972"/>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73565524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12030519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1815432771"/>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277817575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2629539565"/>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90072206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14518388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3903670988"/>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782579915"/>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1004692259"/>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1631481981"/>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3037055138"/>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2543441538"/>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1662963817"/>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712502275"/>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12852327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99725771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3443290302"/>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420494006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965678831"/>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379139763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21621716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3367814848"/>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3731316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1243679288"/>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49608767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1396032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231538591"/>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923382694"/>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46545186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26844523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86000302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116325876"/>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323237938"/>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732397203"/>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2613728559"/>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213484802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4190939496"/>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196840496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539735684"/>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403794444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3735352448"/>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2789248362"/>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3374832212"/>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682937018"/>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1312573245"/>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2412046238"/>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2543778370"/>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236318188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4138738086"/>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15721461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2383567093"/>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3110679034"/>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270637720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3058520390"/>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3643461449"/>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2958364501"/>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152926664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2431204773"/>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D9A27-FC35-9CE9-6F88-35E7D8BACD23}"/>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6CBDBA3F-BDF8-9977-546E-848740A871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91265A5E-6880-F653-E02F-F6418ACB2D88}"/>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RV9 Humber Teaching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Adult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929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RV9 Humber Teaching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71122766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Q33_3. In the last 12 months, did your NHS mental health team give you any help or advice with finding support for…Financial advice or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94828401"/>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how was your experience of using the NHS mental health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833966681"/>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Q40.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RV9 Humber Teaching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8562</Words>
  <Application>Microsoft Office PowerPoint</Application>
  <PresentationFormat>Widescreen</PresentationFormat>
  <Paragraphs>1082</Paragraphs>
  <Slides>81</Slides>
  <Notes>69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Arial Black</vt:lpstr>
      <vt:lpstr>Calibri</vt:lpstr>
      <vt:lpstr>Calibri Light</vt:lpstr>
      <vt:lpstr>Office Theme</vt:lpstr>
      <vt:lpstr>Humber Teaching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PowerPoint Presentation</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2025-03-24T11:24:50Z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